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70" r:id="rId12"/>
    <p:sldId id="271" r:id="rId13"/>
    <p:sldId id="272" r:id="rId14"/>
    <p:sldId id="268" r:id="rId15"/>
    <p:sldId id="266" r:id="rId16"/>
    <p:sldId id="267" r:id="rId17"/>
    <p:sldId id="273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3" autoAdjust="0"/>
    <p:restoredTop sz="94660"/>
  </p:normalViewPr>
  <p:slideViewPr>
    <p:cSldViewPr>
      <p:cViewPr varScale="1">
        <p:scale>
          <a:sx n="102" d="100"/>
          <a:sy n="102" d="100"/>
        </p:scale>
        <p:origin x="-2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EE37-9ACE-4ADE-9147-0637DB477B66}" type="datetimeFigureOut">
              <a:rPr lang="zh-TW" altLang="en-US" smtClean="0"/>
              <a:t>2014/9/17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3F2F-CBA7-4292-8119-834A6A2EF1C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EE37-9ACE-4ADE-9147-0637DB477B66}" type="datetimeFigureOut">
              <a:rPr lang="zh-TW" altLang="en-US" smtClean="0"/>
              <a:t>2014/9/17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3F2F-CBA7-4292-8119-834A6A2EF1C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EE37-9ACE-4ADE-9147-0637DB477B66}" type="datetimeFigureOut">
              <a:rPr lang="zh-TW" altLang="en-US" smtClean="0"/>
              <a:t>2014/9/17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3F2F-CBA7-4292-8119-834A6A2EF1C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EE37-9ACE-4ADE-9147-0637DB477B66}" type="datetimeFigureOut">
              <a:rPr lang="zh-TW" altLang="en-US" smtClean="0"/>
              <a:t>2014/9/17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3F2F-CBA7-4292-8119-834A6A2EF1C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EE37-9ACE-4ADE-9147-0637DB477B66}" type="datetimeFigureOut">
              <a:rPr lang="zh-TW" altLang="en-US" smtClean="0"/>
              <a:t>2014/9/17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3F2F-CBA7-4292-8119-834A6A2EF1C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EE37-9ACE-4ADE-9147-0637DB477B66}" type="datetimeFigureOut">
              <a:rPr lang="zh-TW" altLang="en-US" smtClean="0"/>
              <a:t>2014/9/17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3F2F-CBA7-4292-8119-834A6A2EF1C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EE37-9ACE-4ADE-9147-0637DB477B66}" type="datetimeFigureOut">
              <a:rPr lang="zh-TW" altLang="en-US" smtClean="0"/>
              <a:t>2014/9/17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3F2F-CBA7-4292-8119-834A6A2EF1C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EE37-9ACE-4ADE-9147-0637DB477B66}" type="datetimeFigureOut">
              <a:rPr lang="zh-TW" altLang="en-US" smtClean="0"/>
              <a:t>2014/9/17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3F2F-CBA7-4292-8119-834A6A2EF1C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EE37-9ACE-4ADE-9147-0637DB477B66}" type="datetimeFigureOut">
              <a:rPr lang="zh-TW" altLang="en-US" smtClean="0"/>
              <a:t>2014/9/17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3F2F-CBA7-4292-8119-834A6A2EF1C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EE37-9ACE-4ADE-9147-0637DB477B66}" type="datetimeFigureOut">
              <a:rPr lang="zh-TW" altLang="en-US" smtClean="0"/>
              <a:t>2014/9/17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3F2F-CBA7-4292-8119-834A6A2EF1C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EE37-9ACE-4ADE-9147-0637DB477B66}" type="datetimeFigureOut">
              <a:rPr lang="zh-TW" altLang="en-US" smtClean="0"/>
              <a:t>2014/9/17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3F2F-CBA7-4292-8119-834A6A2EF1C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DDAEE37-9ACE-4ADE-9147-0637DB477B66}" type="datetimeFigureOut">
              <a:rPr lang="zh-TW" altLang="en-US" smtClean="0"/>
              <a:t>2014/9/17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DD93F2F-CBA7-4292-8119-834A6A2EF1C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63688" y="404664"/>
            <a:ext cx="5688631" cy="1080120"/>
          </a:xfrm>
        </p:spPr>
        <p:txBody>
          <a:bodyPr/>
          <a:lstStyle/>
          <a:p>
            <a:pPr marL="182880" indent="0" algn="ctr">
              <a:buNone/>
            </a:pPr>
            <a:r>
              <a:rPr lang="zh-TW" altLang="en-US" dirty="0" smtClean="0"/>
              <a:t>扶輪公益網</a:t>
            </a:r>
            <a:r>
              <a:rPr lang="en-US" altLang="zh-TW" dirty="0" smtClean="0"/>
              <a:t>-</a:t>
            </a:r>
            <a:r>
              <a:rPr lang="zh-TW" altLang="en-US" dirty="0" smtClean="0"/>
              <a:t>註冊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755576" y="1844824"/>
            <a:ext cx="77048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1.http://www.17rcn.org </a:t>
            </a:r>
            <a:r>
              <a:rPr lang="zh-TW" altLang="en-US" sz="3200" dirty="0" smtClean="0"/>
              <a:t>扶輪公益網官網</a:t>
            </a:r>
            <a:endParaRPr lang="en-US" altLang="zh-TW" sz="3200" dirty="0" smtClean="0"/>
          </a:p>
          <a:p>
            <a:endParaRPr lang="en-US" altLang="zh-TW" sz="3200" dirty="0" smtClean="0"/>
          </a:p>
          <a:p>
            <a:r>
              <a:rPr lang="en-US" altLang="zh-TW" sz="3200" dirty="0" smtClean="0"/>
              <a:t>2.</a:t>
            </a:r>
            <a:r>
              <a:rPr lang="zh-TW" altLang="en-US" sz="3200" dirty="0" smtClean="0"/>
              <a:t>右上角註冊按鈕</a:t>
            </a:r>
            <a:endParaRPr lang="en-US" altLang="zh-TW" sz="3200" dirty="0" smtClean="0"/>
          </a:p>
          <a:p>
            <a:endParaRPr lang="en-US" altLang="zh-TW" sz="3200" dirty="0"/>
          </a:p>
          <a:p>
            <a:r>
              <a:rPr lang="en-US" altLang="zh-TW" sz="3200" dirty="0" smtClean="0"/>
              <a:t>3.</a:t>
            </a:r>
            <a:r>
              <a:rPr lang="zh-TW" altLang="en-US" sz="3200" dirty="0" smtClean="0"/>
              <a:t>選擇所屬團體</a:t>
            </a:r>
            <a:endParaRPr lang="en-US" altLang="zh-TW" sz="3200" dirty="0" smtClean="0"/>
          </a:p>
          <a:p>
            <a:endParaRPr lang="en-US" altLang="zh-TW" sz="3200" dirty="0"/>
          </a:p>
          <a:p>
            <a:r>
              <a:rPr lang="en-US" altLang="zh-TW" sz="3200" dirty="0" smtClean="0"/>
              <a:t>4.</a:t>
            </a:r>
            <a:r>
              <a:rPr lang="zh-TW" altLang="en-US" sz="3200" dirty="0" smtClean="0"/>
              <a:t>填寫基本資料，並注意必填欄位</a:t>
            </a:r>
            <a:endParaRPr lang="en-US" altLang="zh-TW" sz="3200" dirty="0" smtClean="0"/>
          </a:p>
          <a:p>
            <a:endParaRPr lang="en-US" altLang="zh-TW" sz="3200" dirty="0"/>
          </a:p>
          <a:p>
            <a:r>
              <a:rPr lang="en-US" altLang="zh-TW" sz="3200" dirty="0" smtClean="0"/>
              <a:t>5.</a:t>
            </a:r>
            <a:r>
              <a:rPr lang="zh-TW" altLang="en-US" sz="3200" dirty="0" smtClean="0"/>
              <a:t>待扶輪公益網志工審核後，即可使用</a:t>
            </a:r>
            <a:endParaRPr lang="zh-TW" altLang="en-US" sz="3200" dirty="0"/>
          </a:p>
        </p:txBody>
      </p:sp>
      <p:pic>
        <p:nvPicPr>
          <p:cNvPr id="2050" name="Picture 2" descr="C:\Users\Home\AppData\Local\Microsoft\Windows\Temporary Internet Files\Content.IE5\EDH9DQBJ\MC90034374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9180">
            <a:off x="4190956" y="2821601"/>
            <a:ext cx="432247" cy="51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291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59632" y="404664"/>
            <a:ext cx="6840759" cy="1080120"/>
          </a:xfrm>
        </p:spPr>
        <p:txBody>
          <a:bodyPr/>
          <a:lstStyle/>
          <a:p>
            <a:pPr marL="182880" indent="0" algn="ctr">
              <a:buNone/>
            </a:pPr>
            <a:r>
              <a:rPr lang="zh-TW" altLang="en-US" dirty="0" smtClean="0"/>
              <a:t>扶輪公益網</a:t>
            </a:r>
            <a:r>
              <a:rPr lang="en-US" altLang="zh-TW" dirty="0" smtClean="0"/>
              <a:t>-</a:t>
            </a:r>
            <a:r>
              <a:rPr lang="zh-TW" altLang="en-US" dirty="0" smtClean="0"/>
              <a:t>分享索取</a:t>
            </a:r>
            <a:endParaRPr lang="zh-TW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7306022" cy="4671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C:\Users\Home\AppData\Local\Microsoft\Windows\Temporary Internet Files\Content.IE5\EDH9DQBJ\MC900343747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3666">
            <a:off x="5724128" y="4418473"/>
            <a:ext cx="1545336" cy="185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橢圓 2"/>
          <p:cNvSpPr/>
          <p:nvPr/>
        </p:nvSpPr>
        <p:spPr>
          <a:xfrm>
            <a:off x="7396369" y="4166445"/>
            <a:ext cx="504056" cy="50405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1894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59632" y="404664"/>
            <a:ext cx="6840759" cy="1080120"/>
          </a:xfrm>
        </p:spPr>
        <p:txBody>
          <a:bodyPr/>
          <a:lstStyle/>
          <a:p>
            <a:pPr marL="182880" indent="0" algn="ctr">
              <a:buNone/>
            </a:pPr>
            <a:r>
              <a:rPr lang="zh-TW" altLang="en-US" dirty="0" smtClean="0"/>
              <a:t>扶輪公益網</a:t>
            </a:r>
            <a:r>
              <a:rPr lang="en-US" altLang="zh-TW" dirty="0" smtClean="0"/>
              <a:t>-</a:t>
            </a:r>
            <a:r>
              <a:rPr lang="zh-TW" altLang="en-US" dirty="0" smtClean="0"/>
              <a:t>分享索取</a:t>
            </a:r>
            <a:endParaRPr lang="zh-TW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41870"/>
            <a:ext cx="7346842" cy="3839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Home\AppData\Local\Microsoft\Windows\Temporary Internet Files\Content.IE5\EDH9DQBJ\MC900343747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40898">
            <a:off x="1580569" y="3225177"/>
            <a:ext cx="1545336" cy="185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894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335102" cy="5056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59632" y="404664"/>
            <a:ext cx="6840759" cy="1080120"/>
          </a:xfrm>
        </p:spPr>
        <p:txBody>
          <a:bodyPr/>
          <a:lstStyle/>
          <a:p>
            <a:pPr marL="182880" indent="0" algn="ctr">
              <a:buNone/>
            </a:pPr>
            <a:r>
              <a:rPr lang="zh-TW" altLang="en-US" dirty="0" smtClean="0"/>
              <a:t>扶輪公益網</a:t>
            </a:r>
            <a:r>
              <a:rPr lang="en-US" altLang="zh-TW" dirty="0" smtClean="0"/>
              <a:t>-</a:t>
            </a:r>
            <a:r>
              <a:rPr lang="zh-TW" altLang="en-US" dirty="0" smtClean="0"/>
              <a:t>分享索取</a:t>
            </a:r>
            <a:endParaRPr lang="zh-TW" altLang="en-US" dirty="0"/>
          </a:p>
        </p:txBody>
      </p:sp>
      <p:pic>
        <p:nvPicPr>
          <p:cNvPr id="6" name="Picture 2" descr="C:\Users\Home\AppData\Local\Microsoft\Windows\Temporary Internet Files\Content.IE5\EDH9DQBJ\MC900343747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40898">
            <a:off x="2943718" y="4704595"/>
            <a:ext cx="1545336" cy="185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510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496944" cy="1080120"/>
          </a:xfrm>
        </p:spPr>
        <p:txBody>
          <a:bodyPr/>
          <a:lstStyle/>
          <a:p>
            <a:pPr marL="182880" indent="0" algn="ctr">
              <a:buNone/>
            </a:pPr>
            <a:r>
              <a:rPr lang="zh-TW" altLang="en-US" dirty="0" smtClean="0"/>
              <a:t>扶輪公益網</a:t>
            </a:r>
            <a:r>
              <a:rPr lang="en-US" altLang="zh-TW" dirty="0" smtClean="0"/>
              <a:t>-</a:t>
            </a:r>
            <a:r>
              <a:rPr lang="zh-TW" altLang="en-US" sz="3600" dirty="0" smtClean="0"/>
              <a:t>索取完</a:t>
            </a:r>
            <a:r>
              <a:rPr lang="zh-TW" altLang="en-US" sz="3600" dirty="0"/>
              <a:t>成</a:t>
            </a:r>
            <a:r>
              <a:rPr lang="zh-TW" altLang="en-US" sz="3600" dirty="0" smtClean="0"/>
              <a:t>，等待媒合</a:t>
            </a:r>
            <a:endParaRPr lang="zh-TW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11634"/>
            <a:ext cx="7885137" cy="4950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Home\AppData\Local\Microsoft\Windows\Temporary Internet Files\Content.IE5\EDH9DQBJ\MC900343747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40898">
            <a:off x="1503558" y="3692914"/>
            <a:ext cx="1545336" cy="185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510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28008" y="443920"/>
            <a:ext cx="6840759" cy="1080120"/>
          </a:xfrm>
        </p:spPr>
        <p:txBody>
          <a:bodyPr/>
          <a:lstStyle/>
          <a:p>
            <a:pPr marL="182880" indent="0" algn="ctr">
              <a:buNone/>
            </a:pPr>
            <a:r>
              <a:rPr lang="zh-TW" altLang="en-US" dirty="0" smtClean="0"/>
              <a:t>扶輪公益網</a:t>
            </a:r>
            <a:r>
              <a:rPr lang="en-US" altLang="zh-TW" dirty="0" smtClean="0"/>
              <a:t>-</a:t>
            </a:r>
            <a:r>
              <a:rPr lang="zh-TW" altLang="en-US" dirty="0" smtClean="0"/>
              <a:t>會員資料</a:t>
            </a:r>
            <a:endParaRPr lang="zh-TW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98" y="1559374"/>
            <a:ext cx="7266781" cy="4871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7616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496944" cy="1080120"/>
          </a:xfrm>
        </p:spPr>
        <p:txBody>
          <a:bodyPr/>
          <a:lstStyle/>
          <a:p>
            <a:pPr marL="182880" indent="0" algn="ctr">
              <a:buNone/>
            </a:pPr>
            <a:r>
              <a:rPr lang="zh-TW" altLang="en-US" dirty="0" smtClean="0"/>
              <a:t>扶輪公益網</a:t>
            </a:r>
            <a:r>
              <a:rPr lang="en-US" altLang="zh-TW" dirty="0" smtClean="0"/>
              <a:t>-</a:t>
            </a:r>
            <a:r>
              <a:rPr lang="zh-TW" altLang="en-US" dirty="0" smtClean="0"/>
              <a:t>資源索取清單</a:t>
            </a:r>
            <a:endParaRPr lang="zh-TW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776" y="1569721"/>
            <a:ext cx="7266781" cy="4871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 descr="C:\Users\Home\AppData\Local\Microsoft\Windows\Temporary Internet Files\Content.IE5\EDH9DQBJ\MC900343747[1]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35202">
            <a:off x="4586222" y="3945435"/>
            <a:ext cx="1545336" cy="185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橢圓 2"/>
          <p:cNvSpPr/>
          <p:nvPr/>
        </p:nvSpPr>
        <p:spPr>
          <a:xfrm>
            <a:off x="6186533" y="5445224"/>
            <a:ext cx="864096" cy="838691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1180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59632" y="404664"/>
            <a:ext cx="6840759" cy="1080120"/>
          </a:xfrm>
        </p:spPr>
        <p:txBody>
          <a:bodyPr/>
          <a:lstStyle/>
          <a:p>
            <a:pPr marL="182880" indent="0" algn="ctr">
              <a:buNone/>
            </a:pPr>
            <a:r>
              <a:rPr lang="zh-TW" altLang="en-US" dirty="0" smtClean="0"/>
              <a:t>扶輪公益網</a:t>
            </a:r>
            <a:r>
              <a:rPr lang="en-US" altLang="zh-TW" dirty="0" smtClean="0"/>
              <a:t>-</a:t>
            </a:r>
            <a:r>
              <a:rPr lang="zh-TW" altLang="en-US" dirty="0" smtClean="0"/>
              <a:t>分享索取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8221935" cy="4213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686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59632" y="404664"/>
            <a:ext cx="6840759" cy="1080120"/>
          </a:xfrm>
        </p:spPr>
        <p:txBody>
          <a:bodyPr/>
          <a:lstStyle/>
          <a:p>
            <a:pPr marL="182880" indent="0" algn="ctr">
              <a:buNone/>
            </a:pPr>
            <a:r>
              <a:rPr lang="zh-TW" altLang="en-US" dirty="0" smtClean="0"/>
              <a:t>扶輪公益網</a:t>
            </a:r>
            <a:r>
              <a:rPr lang="en-US" altLang="zh-TW" dirty="0" smtClean="0"/>
              <a:t>-</a:t>
            </a:r>
            <a:r>
              <a:rPr lang="zh-TW" altLang="en-US" dirty="0" smtClean="0"/>
              <a:t>分享索取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70585"/>
            <a:ext cx="7284293" cy="4952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772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63688" y="404664"/>
            <a:ext cx="5688631" cy="1080120"/>
          </a:xfrm>
        </p:spPr>
        <p:txBody>
          <a:bodyPr/>
          <a:lstStyle/>
          <a:p>
            <a:pPr marL="182880" indent="0" algn="ctr">
              <a:buNone/>
            </a:pPr>
            <a:r>
              <a:rPr lang="zh-TW" altLang="en-US" dirty="0" smtClean="0"/>
              <a:t>扶輪公益網</a:t>
            </a:r>
            <a:r>
              <a:rPr lang="en-US" altLang="zh-TW" dirty="0" smtClean="0"/>
              <a:t>-</a:t>
            </a:r>
            <a:r>
              <a:rPr lang="zh-TW" altLang="en-US" dirty="0" smtClean="0"/>
              <a:t>註冊</a:t>
            </a:r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2776"/>
            <a:ext cx="5976664" cy="500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86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977761" y="419035"/>
            <a:ext cx="7488832" cy="108012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zh-TW" altLang="en-US" dirty="0" smtClean="0"/>
              <a:t>扶輪公益網</a:t>
            </a:r>
            <a:r>
              <a:rPr lang="en-US" altLang="zh-TW" dirty="0" smtClean="0"/>
              <a:t>-</a:t>
            </a:r>
            <a:r>
              <a:rPr lang="zh-TW" altLang="en-US" dirty="0" smtClean="0"/>
              <a:t>選擇所屬團體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914778" cy="5094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9772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34935" y="311512"/>
            <a:ext cx="8280920" cy="1080120"/>
          </a:xfrm>
        </p:spPr>
        <p:txBody>
          <a:bodyPr/>
          <a:lstStyle/>
          <a:p>
            <a:pPr marL="182880" indent="0" algn="ctr">
              <a:buNone/>
            </a:pPr>
            <a:r>
              <a:rPr lang="zh-TW" altLang="en-US" dirty="0" smtClean="0"/>
              <a:t>扶輪公益網</a:t>
            </a:r>
            <a:r>
              <a:rPr lang="en-US" altLang="zh-TW" dirty="0" smtClean="0"/>
              <a:t>-</a:t>
            </a:r>
            <a:r>
              <a:rPr lang="zh-TW" altLang="en-US" dirty="0" smtClean="0"/>
              <a:t>填寫基本資料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893" y="1391632"/>
            <a:ext cx="6413004" cy="5363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0222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280920" cy="1080120"/>
          </a:xfrm>
        </p:spPr>
        <p:txBody>
          <a:bodyPr/>
          <a:lstStyle/>
          <a:p>
            <a:pPr marL="182880" indent="0" algn="ctr">
              <a:buNone/>
            </a:pPr>
            <a:r>
              <a:rPr lang="zh-TW" altLang="en-US" dirty="0" smtClean="0"/>
              <a:t>扶輪公益網</a:t>
            </a:r>
            <a:r>
              <a:rPr lang="en-US" altLang="zh-TW" dirty="0" smtClean="0"/>
              <a:t>-</a:t>
            </a:r>
            <a:r>
              <a:rPr lang="zh-TW" altLang="en-US" dirty="0" smtClean="0"/>
              <a:t>注意事項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77715"/>
            <a:ext cx="6342137" cy="5503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6269426" y="181924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大於</a:t>
            </a:r>
            <a:r>
              <a:rPr lang="en-US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個字元</a:t>
            </a:r>
            <a:endParaRPr lang="zh-TW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1370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56837" y="260648"/>
            <a:ext cx="6840760" cy="1080120"/>
          </a:xfrm>
        </p:spPr>
        <p:txBody>
          <a:bodyPr/>
          <a:lstStyle/>
          <a:p>
            <a:pPr marL="182880" indent="0" algn="ctr">
              <a:buNone/>
            </a:pPr>
            <a:r>
              <a:rPr lang="zh-TW" altLang="en-US" dirty="0" smtClean="0"/>
              <a:t>扶輪公益網</a:t>
            </a:r>
            <a:r>
              <a:rPr lang="en-US" altLang="zh-TW" dirty="0" smtClean="0"/>
              <a:t>-</a:t>
            </a:r>
            <a:r>
              <a:rPr lang="zh-TW" altLang="en-US" dirty="0" smtClean="0"/>
              <a:t>註冊成功</a:t>
            </a:r>
            <a:endParaRPr lang="zh-TW" alt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059" y="1287192"/>
            <a:ext cx="6694740" cy="5346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626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71600" y="404664"/>
            <a:ext cx="7417947" cy="1080120"/>
          </a:xfrm>
        </p:spPr>
        <p:txBody>
          <a:bodyPr/>
          <a:lstStyle/>
          <a:p>
            <a:pPr marL="182880" indent="0" algn="ctr">
              <a:buNone/>
            </a:pPr>
            <a:r>
              <a:rPr lang="zh-TW" altLang="en-US" dirty="0" smtClean="0"/>
              <a:t>扶輪公益網</a:t>
            </a:r>
            <a:r>
              <a:rPr lang="en-US" altLang="zh-TW" dirty="0" smtClean="0"/>
              <a:t>-</a:t>
            </a:r>
            <a:r>
              <a:rPr lang="zh-TW" altLang="en-US" dirty="0" smtClean="0"/>
              <a:t>審核中</a:t>
            </a:r>
            <a:r>
              <a:rPr lang="en-US" altLang="zh-TW" dirty="0" smtClean="0"/>
              <a:t>…..</a:t>
            </a:r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509" y="1484784"/>
            <a:ext cx="6991350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2646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59632" y="404664"/>
            <a:ext cx="6840759" cy="1080120"/>
          </a:xfrm>
        </p:spPr>
        <p:txBody>
          <a:bodyPr/>
          <a:lstStyle/>
          <a:p>
            <a:pPr marL="182880" indent="0" algn="ctr">
              <a:buNone/>
            </a:pPr>
            <a:r>
              <a:rPr lang="zh-TW" altLang="en-US" dirty="0" smtClean="0"/>
              <a:t>扶輪公益網</a:t>
            </a:r>
            <a:r>
              <a:rPr lang="en-US" altLang="zh-TW" dirty="0" smtClean="0"/>
              <a:t>-</a:t>
            </a:r>
            <a:r>
              <a:rPr lang="zh-TW" altLang="en-US" dirty="0" smtClean="0"/>
              <a:t>分享索取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611560" y="1844824"/>
            <a:ext cx="8064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1.</a:t>
            </a:r>
            <a:r>
              <a:rPr lang="zh-TW" altLang="en-US" sz="3200" dirty="0" smtClean="0"/>
              <a:t>重新登入註冊會員 </a:t>
            </a:r>
            <a:r>
              <a:rPr lang="en-US" altLang="zh-TW" sz="3200" dirty="0" smtClean="0"/>
              <a:t>/</a:t>
            </a:r>
            <a:r>
              <a:rPr lang="zh-TW" altLang="en-US" sz="3200" dirty="0" smtClean="0"/>
              <a:t> 會員資料</a:t>
            </a:r>
            <a:endParaRPr lang="en-US" altLang="zh-TW" sz="3200" dirty="0" smtClean="0"/>
          </a:p>
          <a:p>
            <a:endParaRPr lang="en-US" altLang="zh-TW" sz="3200" dirty="0"/>
          </a:p>
          <a:p>
            <a:r>
              <a:rPr lang="en-US" altLang="zh-TW" sz="3200" dirty="0" smtClean="0"/>
              <a:t>2.</a:t>
            </a:r>
            <a:r>
              <a:rPr lang="zh-TW" altLang="en-US" sz="3200" dirty="0" smtClean="0"/>
              <a:t>資源分享及需求一覽表</a:t>
            </a:r>
            <a:endParaRPr lang="en-US" altLang="zh-TW" sz="3200" dirty="0" smtClean="0"/>
          </a:p>
          <a:p>
            <a:endParaRPr lang="en-US" altLang="zh-TW" sz="3200" dirty="0"/>
          </a:p>
          <a:p>
            <a:r>
              <a:rPr lang="en-US" altLang="zh-TW" sz="3200" dirty="0" smtClean="0"/>
              <a:t>3.</a:t>
            </a:r>
            <a:r>
              <a:rPr lang="zh-TW" altLang="en-US" sz="3200" dirty="0" smtClean="0"/>
              <a:t>選取符合需求的資源，送出等待媒合成立</a:t>
            </a:r>
            <a:endParaRPr lang="en-US" altLang="zh-TW" sz="3200" dirty="0" smtClean="0"/>
          </a:p>
          <a:p>
            <a:endParaRPr lang="en-US" altLang="zh-TW" sz="3200" dirty="0"/>
          </a:p>
          <a:p>
            <a:r>
              <a:rPr lang="en-US" altLang="zh-TW" sz="3200" dirty="0" smtClean="0"/>
              <a:t>4.</a:t>
            </a:r>
            <a:r>
              <a:rPr lang="zh-TW" altLang="en-US" sz="3200" dirty="0" smtClean="0"/>
              <a:t>等待媒合成立後，連絡相關事宜</a:t>
            </a:r>
            <a:endParaRPr lang="en-US" altLang="zh-TW" sz="3200" dirty="0" smtClean="0"/>
          </a:p>
          <a:p>
            <a:endParaRPr lang="en-US" altLang="zh-TW" sz="3200" dirty="0"/>
          </a:p>
          <a:p>
            <a:r>
              <a:rPr lang="en-US" altLang="zh-TW" sz="3200" dirty="0" smtClean="0"/>
              <a:t>5.</a:t>
            </a:r>
            <a:r>
              <a:rPr lang="zh-TW" altLang="en-US" sz="3200" dirty="0" smtClean="0"/>
              <a:t>收到資源後，填寫感謝留言</a:t>
            </a:r>
            <a:r>
              <a:rPr lang="en-US" altLang="zh-TW" sz="3200" dirty="0" smtClean="0"/>
              <a:t>!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112208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59632" y="404664"/>
            <a:ext cx="6840759" cy="1080120"/>
          </a:xfrm>
        </p:spPr>
        <p:txBody>
          <a:bodyPr/>
          <a:lstStyle/>
          <a:p>
            <a:pPr marL="182880" indent="0" algn="ctr">
              <a:buNone/>
            </a:pPr>
            <a:r>
              <a:rPr lang="zh-TW" altLang="en-US" dirty="0" smtClean="0"/>
              <a:t>扶輪公益網</a:t>
            </a:r>
            <a:r>
              <a:rPr lang="en-US" altLang="zh-TW" dirty="0" smtClean="0"/>
              <a:t>-</a:t>
            </a:r>
            <a:r>
              <a:rPr lang="zh-TW" altLang="en-US" dirty="0" smtClean="0"/>
              <a:t>分享索取</a:t>
            </a:r>
            <a:endParaRPr lang="zh-TW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7306022" cy="4671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C:\Users\Home\AppData\Local\Microsoft\Windows\Temporary Internet Files\Content.IE5\EDH9DQBJ\MC900343747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668" y="1772816"/>
            <a:ext cx="1545336" cy="185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486827"/>
      </p:ext>
    </p:extLst>
  </p:cSld>
  <p:clrMapOvr>
    <a:masterClrMapping/>
  </p:clrMapOvr>
</p:sld>
</file>

<file path=ppt/theme/theme1.xml><?xml version="1.0" encoding="utf-8"?>
<a:theme xmlns:a="http://schemas.openxmlformats.org/drawingml/2006/main" name="氣流">
  <a:themeElements>
    <a:clrScheme name="氣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氣流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氣流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123</TotalTime>
  <Words>221</Words>
  <Application>Microsoft Office PowerPoint</Application>
  <PresentationFormat>如螢幕大小 (4:3)</PresentationFormat>
  <Paragraphs>36</Paragraphs>
  <Slides>17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氣流</vt:lpstr>
      <vt:lpstr>扶輪公益網-註冊</vt:lpstr>
      <vt:lpstr>扶輪公益網-註冊</vt:lpstr>
      <vt:lpstr>PowerPoint 簡報</vt:lpstr>
      <vt:lpstr>扶輪公益網-填寫基本資料</vt:lpstr>
      <vt:lpstr>扶輪公益網-注意事項</vt:lpstr>
      <vt:lpstr>扶輪公益網-註冊成功</vt:lpstr>
      <vt:lpstr>扶輪公益網-審核中…..</vt:lpstr>
      <vt:lpstr>扶輪公益網-分享索取</vt:lpstr>
      <vt:lpstr>扶輪公益網-分享索取</vt:lpstr>
      <vt:lpstr>扶輪公益網-分享索取</vt:lpstr>
      <vt:lpstr>扶輪公益網-分享索取</vt:lpstr>
      <vt:lpstr>扶輪公益網-分享索取</vt:lpstr>
      <vt:lpstr>扶輪公益網-索取完成，等待媒合</vt:lpstr>
      <vt:lpstr>扶輪公益網-會員資料</vt:lpstr>
      <vt:lpstr>扶輪公益網-資源索取清單</vt:lpstr>
      <vt:lpstr>扶輪公益網-分享索取</vt:lpstr>
      <vt:lpstr>扶輪公益網-分享索取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扶輪公益網-註冊</dc:title>
  <dc:creator>Home</dc:creator>
  <cp:lastModifiedBy>Jack</cp:lastModifiedBy>
  <cp:revision>9</cp:revision>
  <dcterms:created xsi:type="dcterms:W3CDTF">2014-09-16T12:10:59Z</dcterms:created>
  <dcterms:modified xsi:type="dcterms:W3CDTF">2014-09-17T07:08:41Z</dcterms:modified>
</cp:coreProperties>
</file>